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1"/>
  </p:notesMasterIdLst>
  <p:sldIdLst>
    <p:sldId id="268" r:id="rId3"/>
    <p:sldId id="266" r:id="rId4"/>
    <p:sldId id="274" r:id="rId5"/>
    <p:sldId id="267" r:id="rId6"/>
    <p:sldId id="271" r:id="rId7"/>
    <p:sldId id="276" r:id="rId8"/>
    <p:sldId id="275" r:id="rId9"/>
    <p:sldId id="27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882" y="-9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ideo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media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xmlns="" r:embed="rId14"/>
              </p:ext>
            </p:extLst>
          </p:nvPr>
        </p:nvPicPr>
        <p:blipFill rotWithShape="1">
          <a:blip r:embed="rId15" cstate="print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Sites</a:t>
            </a:r>
            <a:endParaRPr lang="en-US" dirty="0"/>
          </a:p>
        </p:txBody>
      </p:sp>
      <p:pic>
        <p:nvPicPr>
          <p:cNvPr id="6146" name="Picture 2" descr="https://watershed2012.wikispaces.com/file/view/Marsh%20Creek%20Site%201.png/351885308/800x618/Marsh%20Creek%20Site%2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0"/>
            <a:ext cx="6477000" cy="542546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781800" y="2590800"/>
            <a:ext cx="20693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Marsh Creek is a Rocky bottom ephemeral</a:t>
            </a:r>
          </a:p>
          <a:p>
            <a:r>
              <a:rPr lang="en-US" dirty="0" smtClean="0"/>
              <a:t>  creek.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smtClean="0"/>
              <a:t>Extreme erosion and  pollution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380246"/>
            <a:ext cx="7620000" cy="4937760"/>
          </a:xfrm>
        </p:spPr>
        <p:txBody>
          <a:bodyPr/>
          <a:lstStyle/>
          <a:p>
            <a:pPr marL="514350" indent="-514350" algn="ctr">
              <a:buNone/>
            </a:pPr>
            <a:r>
              <a:rPr lang="en-US" dirty="0" smtClean="0"/>
              <a:t>Observations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smtClean="0"/>
              <a:t>Extreme Erosion Problems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smtClean="0"/>
              <a:t>Water pollution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Low consistent stream water levels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smtClean="0"/>
              <a:t>Invasive plant species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Sites</a:t>
            </a:r>
            <a:endParaRPr lang="en-US" dirty="0"/>
          </a:p>
        </p:txBody>
      </p:sp>
      <p:pic>
        <p:nvPicPr>
          <p:cNvPr id="9" name="Content Placeholder 4" descr="Marsh Creek Site 1 Overview 12JUN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362200"/>
            <a:ext cx="558800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Marsh Creek - Erosion at Tre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1447800"/>
            <a:ext cx="2171700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Marsh Creek Upstream Visual Surve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86600" y="4114800"/>
            <a:ext cx="2057400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7172" name="Picture 4" descr="https://watershed2012.wikispaces.com/file/view/Site1.png/351972912/450x572/Sit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409700"/>
            <a:ext cx="4286250" cy="5448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pic>
        <p:nvPicPr>
          <p:cNvPr id="4" name="Picture 3" descr="Long Island 1A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057400"/>
            <a:ext cx="3810000" cy="45739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22773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Site 1A</a:t>
            </a:r>
            <a:endParaRPr lang="en-US" dirty="0" smtClean="0"/>
          </a:p>
        </p:txBody>
      </p:sp>
      <p:pic>
        <p:nvPicPr>
          <p:cNvPr id="11" name="Picture 10" descr="Long Island Creek 1A-2 pip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2057400"/>
            <a:ext cx="4851400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1380246"/>
            <a:ext cx="7696200" cy="493776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Observations Site 1A</a:t>
            </a:r>
          </a:p>
          <a:p>
            <a:pPr algn="ctr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Well established plantings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Mature – successful erosion control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smtClean="0"/>
              <a:t>Inconsistent water levels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smtClean="0"/>
              <a:t>Embedded – fine silt </a:t>
            </a:r>
            <a:endParaRPr lang="en-US" dirty="0" smtClean="0"/>
          </a:p>
          <a:p>
            <a:pPr marL="514350" indent="-51435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28600" y="1380246"/>
            <a:ext cx="8686800" cy="753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>Site 1B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Long Island Creek 1B culve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1676400"/>
            <a:ext cx="3048000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Long Island Creek 1B downstre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52600"/>
            <a:ext cx="3048000" cy="510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Content Placeholder 6" descr="Long Island 1B-6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667000" y="2286000"/>
            <a:ext cx="3733800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380246"/>
            <a:ext cx="6858000" cy="41061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Observations Site 1B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smtClean="0"/>
              <a:t>Extreme Overgrowth of invasive shrubs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Inconsistent stream water levels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Obstructed stream channel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smtClean="0"/>
              <a:t>Streamside Cover – no </a:t>
            </a:r>
            <a:r>
              <a:rPr lang="en-US" smtClean="0"/>
              <a:t>direct light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463</TotalTime>
  <Words>112</Words>
  <Application>Microsoft Office PowerPoint</Application>
  <PresentationFormat>On-screen Show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TS101881344</vt:lpstr>
      <vt:lpstr>Marsh Creek Sites</vt:lpstr>
      <vt:lpstr>Marsh Creek Sites</vt:lpstr>
      <vt:lpstr>Marsh Creek Sites</vt:lpstr>
      <vt:lpstr>Long Island Creek Sites</vt:lpstr>
      <vt:lpstr>Long Island Creek Sites</vt:lpstr>
      <vt:lpstr>Long Island Creek Sites</vt:lpstr>
      <vt:lpstr>Long Island Creek Sites</vt:lpstr>
      <vt:lpstr>Long Island Creek Sites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JudyMorice</dc:creator>
  <dc:description>2010 animated water waves powerpoint template from presentationpro.com</dc:description>
  <cp:lastModifiedBy>JudyMorice</cp:lastModifiedBy>
  <cp:revision>27</cp:revision>
  <dcterms:created xsi:type="dcterms:W3CDTF">2012-07-03T18:48:29Z</dcterms:created>
  <dcterms:modified xsi:type="dcterms:W3CDTF">2012-07-10T19:58:13Z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